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Pompiere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2136373" y="-2697626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7" y="0"/>
                </a:lnTo>
                <a:lnTo>
                  <a:pt x="8675747" y="6159780"/>
                </a:lnTo>
                <a:lnTo>
                  <a:pt x="0" y="6159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9532">
            <a:off x="7070423" y="-2340798"/>
            <a:ext cx="4607513" cy="4279228"/>
          </a:xfrm>
          <a:custGeom>
            <a:avLst/>
            <a:gdLst/>
            <a:ahLst/>
            <a:cxnLst/>
            <a:rect l="l" t="t" r="r" b="b"/>
            <a:pathLst>
              <a:path w="4607513" h="4279228">
                <a:moveTo>
                  <a:pt x="0" y="0"/>
                </a:moveTo>
                <a:lnTo>
                  <a:pt x="4607513" y="0"/>
                </a:lnTo>
                <a:lnTo>
                  <a:pt x="4607513" y="4279228"/>
                </a:lnTo>
                <a:lnTo>
                  <a:pt x="0" y="4279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88572" y="2422661"/>
            <a:ext cx="13510856" cy="3802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3"/>
              </a:lnSpc>
            </a:pPr>
            <a:r>
              <a:rPr lang="en-US" sz="14700" spc="161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INFORME FINAL</a:t>
            </a:r>
          </a:p>
          <a:p>
            <a:pPr algn="ctr">
              <a:lnSpc>
                <a:spcPts val="14553"/>
              </a:lnSpc>
            </a:pPr>
            <a:r>
              <a:rPr lang="en-US" sz="14700" spc="161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CLUB YAUTEPEC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60667" y="6430519"/>
            <a:ext cx="11192970" cy="282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3"/>
              </a:lnSpc>
            </a:pPr>
            <a:r>
              <a:rPr lang="en-US" sz="5579" spc="61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ELVIRA POLANCO MARTÍNEZ</a:t>
            </a:r>
          </a:p>
          <a:p>
            <a:pPr algn="ctr">
              <a:lnSpc>
                <a:spcPts val="5523"/>
              </a:lnSpc>
            </a:pPr>
            <a:r>
              <a:rPr lang="en-US" sz="5579" spc="61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PRESIDENTE</a:t>
            </a:r>
          </a:p>
          <a:p>
            <a:pPr algn="ctr">
              <a:lnSpc>
                <a:spcPts val="5523"/>
              </a:lnSpc>
            </a:pPr>
            <a:endParaRPr lang="en-US" sz="5579" spc="61">
              <a:solidFill>
                <a:srgbClr val="000000"/>
              </a:solidFill>
              <a:latin typeface="Pompiere"/>
              <a:ea typeface="Pompiere"/>
              <a:cs typeface="Pompiere"/>
              <a:sym typeface="Pompiere"/>
            </a:endParaRPr>
          </a:p>
          <a:p>
            <a:pPr marL="0" lvl="0" indent="0" algn="ctr">
              <a:lnSpc>
                <a:spcPts val="5523"/>
              </a:lnSpc>
              <a:spcBef>
                <a:spcPct val="0"/>
              </a:spcBef>
            </a:pPr>
            <a:r>
              <a:rPr lang="en-US" sz="5579" spc="61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2025 - 2026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2136373" y="-2697626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7" y="0"/>
                </a:lnTo>
                <a:lnTo>
                  <a:pt x="8675747" y="6159780"/>
                </a:lnTo>
                <a:lnTo>
                  <a:pt x="0" y="6159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9532">
            <a:off x="7070423" y="-2340798"/>
            <a:ext cx="4607513" cy="4279228"/>
          </a:xfrm>
          <a:custGeom>
            <a:avLst/>
            <a:gdLst/>
            <a:ahLst/>
            <a:cxnLst/>
            <a:rect l="l" t="t" r="r" b="b"/>
            <a:pathLst>
              <a:path w="4607513" h="4279228">
                <a:moveTo>
                  <a:pt x="0" y="0"/>
                </a:moveTo>
                <a:lnTo>
                  <a:pt x="4607513" y="0"/>
                </a:lnTo>
                <a:lnTo>
                  <a:pt x="4607513" y="4279228"/>
                </a:lnTo>
                <a:lnTo>
                  <a:pt x="0" y="4279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99261" y="3525658"/>
            <a:ext cx="5689478" cy="6356958"/>
          </a:xfrm>
          <a:custGeom>
            <a:avLst/>
            <a:gdLst/>
            <a:ahLst/>
            <a:cxnLst/>
            <a:rect l="l" t="t" r="r" b="b"/>
            <a:pathLst>
              <a:path w="5689478" h="6356958">
                <a:moveTo>
                  <a:pt x="0" y="0"/>
                </a:moveTo>
                <a:lnTo>
                  <a:pt x="5689478" y="0"/>
                </a:lnTo>
                <a:lnTo>
                  <a:pt x="568947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44927" y="1238250"/>
            <a:ext cx="9798146" cy="136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3"/>
              </a:lnSpc>
            </a:pPr>
            <a:r>
              <a:rPr lang="en-US" sz="10397" spc="114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NOVIEMBRE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46543" y="2521991"/>
            <a:ext cx="7194915" cy="7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3"/>
              </a:lnSpc>
              <a:spcBef>
                <a:spcPct val="0"/>
              </a:spcBef>
            </a:pPr>
            <a:r>
              <a:rPr lang="en-US" sz="455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Entrega de despensa a la Sra. Petra López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06798" y="3443493"/>
            <a:ext cx="5082095" cy="6521289"/>
            <a:chOff x="0" y="0"/>
            <a:chExt cx="1210025" cy="15526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10025" cy="1552691"/>
            </a:xfrm>
            <a:custGeom>
              <a:avLst/>
              <a:gdLst/>
              <a:ahLst/>
              <a:cxnLst/>
              <a:rect l="l" t="t" r="r" b="b"/>
              <a:pathLst>
                <a:path w="1210025" h="1552691">
                  <a:moveTo>
                    <a:pt x="0" y="0"/>
                  </a:moveTo>
                  <a:lnTo>
                    <a:pt x="1210025" y="0"/>
                  </a:lnTo>
                  <a:lnTo>
                    <a:pt x="1210025" y="1552691"/>
                  </a:lnTo>
                  <a:lnTo>
                    <a:pt x="0" y="155269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210025" cy="1590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02952" y="3443493"/>
            <a:ext cx="5082095" cy="6521289"/>
            <a:chOff x="0" y="0"/>
            <a:chExt cx="1210025" cy="15526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10025" cy="1552691"/>
            </a:xfrm>
            <a:custGeom>
              <a:avLst/>
              <a:gdLst/>
              <a:ahLst/>
              <a:cxnLst/>
              <a:rect l="l" t="t" r="r" b="b"/>
              <a:pathLst>
                <a:path w="1210025" h="1552691">
                  <a:moveTo>
                    <a:pt x="0" y="0"/>
                  </a:moveTo>
                  <a:lnTo>
                    <a:pt x="1210025" y="0"/>
                  </a:lnTo>
                  <a:lnTo>
                    <a:pt x="1210025" y="1552691"/>
                  </a:lnTo>
                  <a:lnTo>
                    <a:pt x="0" y="155269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10025" cy="1590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6484" y="3152943"/>
            <a:ext cx="3422723" cy="581099"/>
            <a:chOff x="0" y="0"/>
            <a:chExt cx="814936" cy="1383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4936" cy="138357"/>
            </a:xfrm>
            <a:custGeom>
              <a:avLst/>
              <a:gdLst/>
              <a:ahLst/>
              <a:cxnLst/>
              <a:rect l="l" t="t" r="r" b="b"/>
              <a:pathLst>
                <a:path w="814936" h="138357">
                  <a:moveTo>
                    <a:pt x="0" y="0"/>
                  </a:moveTo>
                  <a:lnTo>
                    <a:pt x="814936" y="0"/>
                  </a:lnTo>
                  <a:lnTo>
                    <a:pt x="814936" y="138357"/>
                  </a:lnTo>
                  <a:lnTo>
                    <a:pt x="0" y="138357"/>
                  </a:lnTo>
                  <a:close/>
                </a:path>
              </a:pathLst>
            </a:custGeom>
            <a:solidFill>
              <a:srgbClr val="BEB47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4936" cy="176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623587" y="3152943"/>
            <a:ext cx="3422723" cy="581099"/>
            <a:chOff x="0" y="0"/>
            <a:chExt cx="814936" cy="1383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4936" cy="138357"/>
            </a:xfrm>
            <a:custGeom>
              <a:avLst/>
              <a:gdLst/>
              <a:ahLst/>
              <a:cxnLst/>
              <a:rect l="l" t="t" r="r" b="b"/>
              <a:pathLst>
                <a:path w="814936" h="138357">
                  <a:moveTo>
                    <a:pt x="0" y="0"/>
                  </a:moveTo>
                  <a:lnTo>
                    <a:pt x="814936" y="0"/>
                  </a:lnTo>
                  <a:lnTo>
                    <a:pt x="814936" y="138357"/>
                  </a:lnTo>
                  <a:lnTo>
                    <a:pt x="0" y="138357"/>
                  </a:lnTo>
                  <a:close/>
                </a:path>
              </a:pathLst>
            </a:custGeom>
            <a:solidFill>
              <a:srgbClr val="E6629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4936" cy="176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438906" y="3443493"/>
            <a:ext cx="5082095" cy="6521289"/>
            <a:chOff x="0" y="0"/>
            <a:chExt cx="1210025" cy="155269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0025" cy="1552691"/>
            </a:xfrm>
            <a:custGeom>
              <a:avLst/>
              <a:gdLst/>
              <a:ahLst/>
              <a:cxnLst/>
              <a:rect l="l" t="t" r="r" b="b"/>
              <a:pathLst>
                <a:path w="1210025" h="1552691">
                  <a:moveTo>
                    <a:pt x="0" y="0"/>
                  </a:moveTo>
                  <a:lnTo>
                    <a:pt x="1210025" y="0"/>
                  </a:lnTo>
                  <a:lnTo>
                    <a:pt x="1210025" y="1552691"/>
                  </a:lnTo>
                  <a:lnTo>
                    <a:pt x="0" y="155269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210025" cy="15907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268592" y="3152943"/>
            <a:ext cx="3422723" cy="581099"/>
            <a:chOff x="0" y="0"/>
            <a:chExt cx="814936" cy="1383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4936" cy="138357"/>
            </a:xfrm>
            <a:custGeom>
              <a:avLst/>
              <a:gdLst/>
              <a:ahLst/>
              <a:cxnLst/>
              <a:rect l="l" t="t" r="r" b="b"/>
              <a:pathLst>
                <a:path w="814936" h="138357">
                  <a:moveTo>
                    <a:pt x="0" y="0"/>
                  </a:moveTo>
                  <a:lnTo>
                    <a:pt x="814936" y="0"/>
                  </a:lnTo>
                  <a:lnTo>
                    <a:pt x="814936" y="138357"/>
                  </a:lnTo>
                  <a:lnTo>
                    <a:pt x="0" y="138357"/>
                  </a:lnTo>
                  <a:close/>
                </a:path>
              </a:pathLst>
            </a:custGeom>
            <a:solidFill>
              <a:srgbClr val="EE8E2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4936" cy="176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28700" y="4017897"/>
            <a:ext cx="7627571" cy="5739747"/>
          </a:xfrm>
          <a:custGeom>
            <a:avLst/>
            <a:gdLst/>
            <a:ahLst/>
            <a:cxnLst/>
            <a:rect l="l" t="t" r="r" b="b"/>
            <a:pathLst>
              <a:path w="7627571" h="5739747">
                <a:moveTo>
                  <a:pt x="0" y="0"/>
                </a:moveTo>
                <a:lnTo>
                  <a:pt x="7627571" y="0"/>
                </a:lnTo>
                <a:lnTo>
                  <a:pt x="7627571" y="5739747"/>
                </a:lnTo>
                <a:lnTo>
                  <a:pt x="0" y="5739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631729" y="4017897"/>
            <a:ext cx="7627571" cy="5739747"/>
          </a:xfrm>
          <a:custGeom>
            <a:avLst/>
            <a:gdLst/>
            <a:ahLst/>
            <a:cxnLst/>
            <a:rect l="l" t="t" r="r" b="b"/>
            <a:pathLst>
              <a:path w="7627571" h="5739747">
                <a:moveTo>
                  <a:pt x="0" y="0"/>
                </a:moveTo>
                <a:lnTo>
                  <a:pt x="7627571" y="0"/>
                </a:lnTo>
                <a:lnTo>
                  <a:pt x="7627571" y="5739747"/>
                </a:lnTo>
                <a:lnTo>
                  <a:pt x="0" y="5739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147846" y="1637233"/>
            <a:ext cx="13411308" cy="1005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54"/>
              </a:lnSpc>
              <a:spcBef>
                <a:spcPct val="0"/>
              </a:spcBef>
            </a:pPr>
            <a:r>
              <a:rPr lang="en-US" sz="5454" u="none" strike="noStrike" spc="5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Donativo de juguetes por el día de reyes en el CAM #4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44927" y="448742"/>
            <a:ext cx="9798146" cy="136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3"/>
              </a:lnSpc>
            </a:pPr>
            <a:r>
              <a:rPr lang="en-US" sz="10397" spc="114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ENERO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2597657" y="-2876340"/>
            <a:ext cx="8362727" cy="5937536"/>
          </a:xfrm>
          <a:custGeom>
            <a:avLst/>
            <a:gdLst/>
            <a:ahLst/>
            <a:cxnLst/>
            <a:rect l="l" t="t" r="r" b="b"/>
            <a:pathLst>
              <a:path w="8362727" h="5937536">
                <a:moveTo>
                  <a:pt x="0" y="0"/>
                </a:moveTo>
                <a:lnTo>
                  <a:pt x="8362727" y="0"/>
                </a:lnTo>
                <a:lnTo>
                  <a:pt x="8362727" y="5937536"/>
                </a:lnTo>
                <a:lnTo>
                  <a:pt x="0" y="5937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252620" y="-3123175"/>
            <a:ext cx="8050867" cy="8034095"/>
          </a:xfrm>
          <a:custGeom>
            <a:avLst/>
            <a:gdLst/>
            <a:ahLst/>
            <a:cxnLst/>
            <a:rect l="l" t="t" r="r" b="b"/>
            <a:pathLst>
              <a:path w="8050867" h="8034095">
                <a:moveTo>
                  <a:pt x="8050867" y="0"/>
                </a:moveTo>
                <a:lnTo>
                  <a:pt x="0" y="0"/>
                </a:lnTo>
                <a:lnTo>
                  <a:pt x="0" y="8034095"/>
                </a:lnTo>
                <a:lnTo>
                  <a:pt x="8050867" y="8034095"/>
                </a:lnTo>
                <a:lnTo>
                  <a:pt x="80508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9532">
            <a:off x="6499792" y="-960517"/>
            <a:ext cx="2840784" cy="2638379"/>
          </a:xfrm>
          <a:custGeom>
            <a:avLst/>
            <a:gdLst/>
            <a:ahLst/>
            <a:cxnLst/>
            <a:rect l="l" t="t" r="r" b="b"/>
            <a:pathLst>
              <a:path w="2840784" h="2638379">
                <a:moveTo>
                  <a:pt x="0" y="0"/>
                </a:moveTo>
                <a:lnTo>
                  <a:pt x="2840784" y="0"/>
                </a:lnTo>
                <a:lnTo>
                  <a:pt x="2840784" y="2638379"/>
                </a:lnTo>
                <a:lnTo>
                  <a:pt x="0" y="2638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68779" y="3450722"/>
            <a:ext cx="7308630" cy="5967520"/>
            <a:chOff x="0" y="0"/>
            <a:chExt cx="1740154" cy="14208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0154" cy="1420841"/>
            </a:xfrm>
            <a:custGeom>
              <a:avLst/>
              <a:gdLst/>
              <a:ahLst/>
              <a:cxnLst/>
              <a:rect l="l" t="t" r="r" b="b"/>
              <a:pathLst>
                <a:path w="1740154" h="1420841">
                  <a:moveTo>
                    <a:pt x="0" y="0"/>
                  </a:moveTo>
                  <a:lnTo>
                    <a:pt x="1740154" y="0"/>
                  </a:lnTo>
                  <a:lnTo>
                    <a:pt x="1740154" y="1420841"/>
                  </a:lnTo>
                  <a:lnTo>
                    <a:pt x="0" y="14208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40154" cy="1458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53441" y="3450722"/>
            <a:ext cx="7308630" cy="5967520"/>
            <a:chOff x="0" y="0"/>
            <a:chExt cx="1740154" cy="14208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40154" cy="1420841"/>
            </a:xfrm>
            <a:custGeom>
              <a:avLst/>
              <a:gdLst/>
              <a:ahLst/>
              <a:cxnLst/>
              <a:rect l="l" t="t" r="r" b="b"/>
              <a:pathLst>
                <a:path w="1740154" h="1420841">
                  <a:moveTo>
                    <a:pt x="0" y="0"/>
                  </a:moveTo>
                  <a:lnTo>
                    <a:pt x="1740154" y="0"/>
                  </a:lnTo>
                  <a:lnTo>
                    <a:pt x="1740154" y="1420841"/>
                  </a:lnTo>
                  <a:lnTo>
                    <a:pt x="0" y="14208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40154" cy="1458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11732" y="3160172"/>
            <a:ext cx="3422723" cy="581099"/>
            <a:chOff x="0" y="0"/>
            <a:chExt cx="814936" cy="1383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4936" cy="138357"/>
            </a:xfrm>
            <a:custGeom>
              <a:avLst/>
              <a:gdLst/>
              <a:ahLst/>
              <a:cxnLst/>
              <a:rect l="l" t="t" r="r" b="b"/>
              <a:pathLst>
                <a:path w="814936" h="138357">
                  <a:moveTo>
                    <a:pt x="0" y="0"/>
                  </a:moveTo>
                  <a:lnTo>
                    <a:pt x="814936" y="0"/>
                  </a:lnTo>
                  <a:lnTo>
                    <a:pt x="814936" y="138357"/>
                  </a:lnTo>
                  <a:lnTo>
                    <a:pt x="0" y="138357"/>
                  </a:lnTo>
                  <a:close/>
                </a:path>
              </a:pathLst>
            </a:custGeom>
            <a:solidFill>
              <a:srgbClr val="E6629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4936" cy="176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396395" y="3160172"/>
            <a:ext cx="3422723" cy="581099"/>
            <a:chOff x="0" y="0"/>
            <a:chExt cx="814936" cy="1383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4936" cy="138357"/>
            </a:xfrm>
            <a:custGeom>
              <a:avLst/>
              <a:gdLst/>
              <a:ahLst/>
              <a:cxnLst/>
              <a:rect l="l" t="t" r="r" b="b"/>
              <a:pathLst>
                <a:path w="814936" h="138357">
                  <a:moveTo>
                    <a:pt x="0" y="0"/>
                  </a:moveTo>
                  <a:lnTo>
                    <a:pt x="814936" y="0"/>
                  </a:lnTo>
                  <a:lnTo>
                    <a:pt x="814936" y="138357"/>
                  </a:lnTo>
                  <a:lnTo>
                    <a:pt x="0" y="138357"/>
                  </a:lnTo>
                  <a:close/>
                </a:path>
              </a:pathLst>
            </a:custGeom>
            <a:solidFill>
              <a:srgbClr val="BEB4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4936" cy="176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867335" y="3992662"/>
            <a:ext cx="6511518" cy="4883638"/>
          </a:xfrm>
          <a:custGeom>
            <a:avLst/>
            <a:gdLst/>
            <a:ahLst/>
            <a:cxnLst/>
            <a:rect l="l" t="t" r="r" b="b"/>
            <a:pathLst>
              <a:path w="6511518" h="4883638">
                <a:moveTo>
                  <a:pt x="0" y="0"/>
                </a:moveTo>
                <a:lnTo>
                  <a:pt x="6511518" y="0"/>
                </a:lnTo>
                <a:lnTo>
                  <a:pt x="6511518" y="4883639"/>
                </a:lnTo>
                <a:lnTo>
                  <a:pt x="0" y="48836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806526" y="3992662"/>
            <a:ext cx="6511518" cy="4883638"/>
          </a:xfrm>
          <a:custGeom>
            <a:avLst/>
            <a:gdLst/>
            <a:ahLst/>
            <a:cxnLst/>
            <a:rect l="l" t="t" r="r" b="b"/>
            <a:pathLst>
              <a:path w="6511518" h="4883638">
                <a:moveTo>
                  <a:pt x="0" y="0"/>
                </a:moveTo>
                <a:lnTo>
                  <a:pt x="6511518" y="0"/>
                </a:lnTo>
                <a:lnTo>
                  <a:pt x="6511518" y="4883639"/>
                </a:lnTo>
                <a:lnTo>
                  <a:pt x="0" y="48836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851278" y="1270941"/>
            <a:ext cx="10585445" cy="186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4"/>
              </a:lnSpc>
            </a:pPr>
            <a:r>
              <a:rPr lang="en-US" sz="4854" spc="5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Conferencia para padres del CAM #4 durante la visita de nuestra Gobernadora Sra. Blanca Sofía</a:t>
            </a:r>
          </a:p>
        </p:txBody>
      </p:sp>
      <p:sp>
        <p:nvSpPr>
          <p:cNvPr id="25" name="Freeform 25"/>
          <p:cNvSpPr/>
          <p:nvPr/>
        </p:nvSpPr>
        <p:spPr>
          <a:xfrm rot="309532">
            <a:off x="9256865" y="-960517"/>
            <a:ext cx="2840784" cy="2638379"/>
          </a:xfrm>
          <a:custGeom>
            <a:avLst/>
            <a:gdLst/>
            <a:ahLst/>
            <a:cxnLst/>
            <a:rect l="l" t="t" r="r" b="b"/>
            <a:pathLst>
              <a:path w="2840784" h="2638379">
                <a:moveTo>
                  <a:pt x="0" y="0"/>
                </a:moveTo>
                <a:lnTo>
                  <a:pt x="2840784" y="0"/>
                </a:lnTo>
                <a:lnTo>
                  <a:pt x="2840784" y="2638379"/>
                </a:lnTo>
                <a:lnTo>
                  <a:pt x="0" y="2638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2597657" y="-2876340"/>
            <a:ext cx="8362727" cy="5937536"/>
          </a:xfrm>
          <a:custGeom>
            <a:avLst/>
            <a:gdLst/>
            <a:ahLst/>
            <a:cxnLst/>
            <a:rect l="l" t="t" r="r" b="b"/>
            <a:pathLst>
              <a:path w="8362727" h="5937536">
                <a:moveTo>
                  <a:pt x="0" y="0"/>
                </a:moveTo>
                <a:lnTo>
                  <a:pt x="8362727" y="0"/>
                </a:lnTo>
                <a:lnTo>
                  <a:pt x="8362727" y="5937536"/>
                </a:lnTo>
                <a:lnTo>
                  <a:pt x="0" y="5937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252620" y="-3123175"/>
            <a:ext cx="8050867" cy="8034095"/>
          </a:xfrm>
          <a:custGeom>
            <a:avLst/>
            <a:gdLst/>
            <a:ahLst/>
            <a:cxnLst/>
            <a:rect l="l" t="t" r="r" b="b"/>
            <a:pathLst>
              <a:path w="8050867" h="8034095">
                <a:moveTo>
                  <a:pt x="8050867" y="0"/>
                </a:moveTo>
                <a:lnTo>
                  <a:pt x="0" y="0"/>
                </a:lnTo>
                <a:lnTo>
                  <a:pt x="0" y="8034095"/>
                </a:lnTo>
                <a:lnTo>
                  <a:pt x="8050867" y="8034095"/>
                </a:lnTo>
                <a:lnTo>
                  <a:pt x="80508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9532">
            <a:off x="6499792" y="-960517"/>
            <a:ext cx="2840784" cy="2638379"/>
          </a:xfrm>
          <a:custGeom>
            <a:avLst/>
            <a:gdLst/>
            <a:ahLst/>
            <a:cxnLst/>
            <a:rect l="l" t="t" r="r" b="b"/>
            <a:pathLst>
              <a:path w="2840784" h="2638379">
                <a:moveTo>
                  <a:pt x="0" y="0"/>
                </a:moveTo>
                <a:lnTo>
                  <a:pt x="2840784" y="0"/>
                </a:lnTo>
                <a:lnTo>
                  <a:pt x="2840784" y="2638379"/>
                </a:lnTo>
                <a:lnTo>
                  <a:pt x="0" y="2638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68779" y="3450722"/>
            <a:ext cx="7308630" cy="5967520"/>
            <a:chOff x="0" y="0"/>
            <a:chExt cx="1740154" cy="14208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40154" cy="1420841"/>
            </a:xfrm>
            <a:custGeom>
              <a:avLst/>
              <a:gdLst/>
              <a:ahLst/>
              <a:cxnLst/>
              <a:rect l="l" t="t" r="r" b="b"/>
              <a:pathLst>
                <a:path w="1740154" h="1420841">
                  <a:moveTo>
                    <a:pt x="0" y="0"/>
                  </a:moveTo>
                  <a:lnTo>
                    <a:pt x="1740154" y="0"/>
                  </a:lnTo>
                  <a:lnTo>
                    <a:pt x="1740154" y="1420841"/>
                  </a:lnTo>
                  <a:lnTo>
                    <a:pt x="0" y="14208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740154" cy="1458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53441" y="3450722"/>
            <a:ext cx="7308630" cy="5967520"/>
            <a:chOff x="0" y="0"/>
            <a:chExt cx="1740154" cy="14208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40154" cy="1420841"/>
            </a:xfrm>
            <a:custGeom>
              <a:avLst/>
              <a:gdLst/>
              <a:ahLst/>
              <a:cxnLst/>
              <a:rect l="l" t="t" r="r" b="b"/>
              <a:pathLst>
                <a:path w="1740154" h="1420841">
                  <a:moveTo>
                    <a:pt x="0" y="0"/>
                  </a:moveTo>
                  <a:lnTo>
                    <a:pt x="1740154" y="0"/>
                  </a:lnTo>
                  <a:lnTo>
                    <a:pt x="1740154" y="1420841"/>
                  </a:lnTo>
                  <a:lnTo>
                    <a:pt x="0" y="14208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740154" cy="1458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11732" y="3160172"/>
            <a:ext cx="3422723" cy="581099"/>
            <a:chOff x="0" y="0"/>
            <a:chExt cx="814936" cy="13835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4936" cy="138357"/>
            </a:xfrm>
            <a:custGeom>
              <a:avLst/>
              <a:gdLst/>
              <a:ahLst/>
              <a:cxnLst/>
              <a:rect l="l" t="t" r="r" b="b"/>
              <a:pathLst>
                <a:path w="814936" h="138357">
                  <a:moveTo>
                    <a:pt x="0" y="0"/>
                  </a:moveTo>
                  <a:lnTo>
                    <a:pt x="814936" y="0"/>
                  </a:lnTo>
                  <a:lnTo>
                    <a:pt x="814936" y="138357"/>
                  </a:lnTo>
                  <a:lnTo>
                    <a:pt x="0" y="138357"/>
                  </a:lnTo>
                  <a:close/>
                </a:path>
              </a:pathLst>
            </a:custGeom>
            <a:solidFill>
              <a:srgbClr val="E6629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4936" cy="176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396395" y="3160172"/>
            <a:ext cx="3422723" cy="581099"/>
            <a:chOff x="0" y="0"/>
            <a:chExt cx="814936" cy="13835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4936" cy="138357"/>
            </a:xfrm>
            <a:custGeom>
              <a:avLst/>
              <a:gdLst/>
              <a:ahLst/>
              <a:cxnLst/>
              <a:rect l="l" t="t" r="r" b="b"/>
              <a:pathLst>
                <a:path w="814936" h="138357">
                  <a:moveTo>
                    <a:pt x="0" y="0"/>
                  </a:moveTo>
                  <a:lnTo>
                    <a:pt x="814936" y="0"/>
                  </a:lnTo>
                  <a:lnTo>
                    <a:pt x="814936" y="138357"/>
                  </a:lnTo>
                  <a:lnTo>
                    <a:pt x="0" y="138357"/>
                  </a:lnTo>
                  <a:close/>
                </a:path>
              </a:pathLst>
            </a:custGeom>
            <a:solidFill>
              <a:srgbClr val="BEB47E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4936" cy="176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851278" y="1270941"/>
            <a:ext cx="10585445" cy="186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4"/>
              </a:lnSpc>
            </a:pPr>
            <a:r>
              <a:rPr lang="en-US" sz="4854" spc="5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Donación de juguete con motivo de día de reyes en la escuela  Corazón y Vida</a:t>
            </a:r>
          </a:p>
        </p:txBody>
      </p:sp>
      <p:sp>
        <p:nvSpPr>
          <p:cNvPr id="23" name="Freeform 23"/>
          <p:cNvSpPr/>
          <p:nvPr/>
        </p:nvSpPr>
        <p:spPr>
          <a:xfrm rot="309532">
            <a:off x="9256865" y="-960517"/>
            <a:ext cx="2840784" cy="2638379"/>
          </a:xfrm>
          <a:custGeom>
            <a:avLst/>
            <a:gdLst/>
            <a:ahLst/>
            <a:cxnLst/>
            <a:rect l="l" t="t" r="r" b="b"/>
            <a:pathLst>
              <a:path w="2840784" h="2638379">
                <a:moveTo>
                  <a:pt x="0" y="0"/>
                </a:moveTo>
                <a:lnTo>
                  <a:pt x="2840784" y="0"/>
                </a:lnTo>
                <a:lnTo>
                  <a:pt x="2840784" y="2638379"/>
                </a:lnTo>
                <a:lnTo>
                  <a:pt x="0" y="2638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470390" y="4378929"/>
            <a:ext cx="7308630" cy="4111105"/>
          </a:xfrm>
          <a:custGeom>
            <a:avLst/>
            <a:gdLst/>
            <a:ahLst/>
            <a:cxnLst/>
            <a:rect l="l" t="t" r="r" b="b"/>
            <a:pathLst>
              <a:path w="7308630" h="4111105">
                <a:moveTo>
                  <a:pt x="0" y="0"/>
                </a:moveTo>
                <a:lnTo>
                  <a:pt x="7308630" y="0"/>
                </a:lnTo>
                <a:lnTo>
                  <a:pt x="7308630" y="4111105"/>
                </a:lnTo>
                <a:lnTo>
                  <a:pt x="0" y="4111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68779" y="4378929"/>
            <a:ext cx="7308630" cy="4111105"/>
          </a:xfrm>
          <a:custGeom>
            <a:avLst/>
            <a:gdLst/>
            <a:ahLst/>
            <a:cxnLst/>
            <a:rect l="l" t="t" r="r" b="b"/>
            <a:pathLst>
              <a:path w="7308630" h="4111105">
                <a:moveTo>
                  <a:pt x="0" y="0"/>
                </a:moveTo>
                <a:lnTo>
                  <a:pt x="7308630" y="0"/>
                </a:lnTo>
                <a:lnTo>
                  <a:pt x="7308630" y="4111105"/>
                </a:lnTo>
                <a:lnTo>
                  <a:pt x="0" y="41111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70209" y="497591"/>
            <a:ext cx="10489091" cy="165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</a:pPr>
            <a:r>
              <a:rPr lang="en-US" sz="6386" spc="70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GANADORA DEL CUADRO DONADO POR NUESTRA GOBERNADORA</a:t>
            </a:r>
          </a:p>
        </p:txBody>
      </p:sp>
      <p:sp>
        <p:nvSpPr>
          <p:cNvPr id="3" name="Freeform 3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17772" y="2322547"/>
            <a:ext cx="7852456" cy="7748990"/>
          </a:xfrm>
          <a:custGeom>
            <a:avLst/>
            <a:gdLst/>
            <a:ahLst/>
            <a:cxnLst/>
            <a:rect l="l" t="t" r="r" b="b"/>
            <a:pathLst>
              <a:path w="7852456" h="7748990">
                <a:moveTo>
                  <a:pt x="0" y="0"/>
                </a:moveTo>
                <a:lnTo>
                  <a:pt x="7852456" y="0"/>
                </a:lnTo>
                <a:lnTo>
                  <a:pt x="7852456" y="7748990"/>
                </a:lnTo>
                <a:lnTo>
                  <a:pt x="0" y="7748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843" t="-53910" r="-7068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2597657" y="-2876340"/>
            <a:ext cx="8362727" cy="5937536"/>
          </a:xfrm>
          <a:custGeom>
            <a:avLst/>
            <a:gdLst/>
            <a:ahLst/>
            <a:cxnLst/>
            <a:rect l="l" t="t" r="r" b="b"/>
            <a:pathLst>
              <a:path w="8362727" h="5937536">
                <a:moveTo>
                  <a:pt x="0" y="0"/>
                </a:moveTo>
                <a:lnTo>
                  <a:pt x="8362727" y="0"/>
                </a:lnTo>
                <a:lnTo>
                  <a:pt x="8362727" y="5937536"/>
                </a:lnTo>
                <a:lnTo>
                  <a:pt x="0" y="59375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252620" y="-3123175"/>
            <a:ext cx="8050867" cy="8034095"/>
          </a:xfrm>
          <a:custGeom>
            <a:avLst/>
            <a:gdLst/>
            <a:ahLst/>
            <a:cxnLst/>
            <a:rect l="l" t="t" r="r" b="b"/>
            <a:pathLst>
              <a:path w="8050867" h="8034095">
                <a:moveTo>
                  <a:pt x="8050867" y="0"/>
                </a:moveTo>
                <a:lnTo>
                  <a:pt x="0" y="0"/>
                </a:lnTo>
                <a:lnTo>
                  <a:pt x="0" y="8034095"/>
                </a:lnTo>
                <a:lnTo>
                  <a:pt x="8050867" y="8034095"/>
                </a:lnTo>
                <a:lnTo>
                  <a:pt x="80508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68779" y="3450722"/>
            <a:ext cx="7308630" cy="5967520"/>
            <a:chOff x="0" y="0"/>
            <a:chExt cx="1740154" cy="14208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40154" cy="1420841"/>
            </a:xfrm>
            <a:custGeom>
              <a:avLst/>
              <a:gdLst/>
              <a:ahLst/>
              <a:cxnLst/>
              <a:rect l="l" t="t" r="r" b="b"/>
              <a:pathLst>
                <a:path w="1740154" h="1420841">
                  <a:moveTo>
                    <a:pt x="0" y="0"/>
                  </a:moveTo>
                  <a:lnTo>
                    <a:pt x="1740154" y="0"/>
                  </a:lnTo>
                  <a:lnTo>
                    <a:pt x="1740154" y="1420841"/>
                  </a:lnTo>
                  <a:lnTo>
                    <a:pt x="0" y="14208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740154" cy="1458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453441" y="3450722"/>
            <a:ext cx="7308630" cy="5967520"/>
            <a:chOff x="0" y="0"/>
            <a:chExt cx="1740154" cy="14208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40154" cy="1420841"/>
            </a:xfrm>
            <a:custGeom>
              <a:avLst/>
              <a:gdLst/>
              <a:ahLst/>
              <a:cxnLst/>
              <a:rect l="l" t="t" r="r" b="b"/>
              <a:pathLst>
                <a:path w="1740154" h="1420841">
                  <a:moveTo>
                    <a:pt x="0" y="0"/>
                  </a:moveTo>
                  <a:lnTo>
                    <a:pt x="1740154" y="0"/>
                  </a:lnTo>
                  <a:lnTo>
                    <a:pt x="1740154" y="1420841"/>
                  </a:lnTo>
                  <a:lnTo>
                    <a:pt x="0" y="142084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40154" cy="14589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772813" y="3450722"/>
            <a:ext cx="4490559" cy="5967520"/>
          </a:xfrm>
          <a:custGeom>
            <a:avLst/>
            <a:gdLst/>
            <a:ahLst/>
            <a:cxnLst/>
            <a:rect l="l" t="t" r="r" b="b"/>
            <a:pathLst>
              <a:path w="4490559" h="5967520">
                <a:moveTo>
                  <a:pt x="0" y="0"/>
                </a:moveTo>
                <a:lnTo>
                  <a:pt x="4490559" y="0"/>
                </a:lnTo>
                <a:lnTo>
                  <a:pt x="4490559" y="5967520"/>
                </a:lnTo>
                <a:lnTo>
                  <a:pt x="0" y="5967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827486" y="3450722"/>
            <a:ext cx="4490559" cy="5967520"/>
          </a:xfrm>
          <a:custGeom>
            <a:avLst/>
            <a:gdLst/>
            <a:ahLst/>
            <a:cxnLst/>
            <a:rect l="l" t="t" r="r" b="b"/>
            <a:pathLst>
              <a:path w="4490559" h="5967520">
                <a:moveTo>
                  <a:pt x="0" y="0"/>
                </a:moveTo>
                <a:lnTo>
                  <a:pt x="4490558" y="0"/>
                </a:lnTo>
                <a:lnTo>
                  <a:pt x="4490558" y="5967520"/>
                </a:lnTo>
                <a:lnTo>
                  <a:pt x="0" y="5967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752194" y="3450722"/>
            <a:ext cx="4490559" cy="5967520"/>
          </a:xfrm>
          <a:custGeom>
            <a:avLst/>
            <a:gdLst/>
            <a:ahLst/>
            <a:cxnLst/>
            <a:rect l="l" t="t" r="r" b="b"/>
            <a:pathLst>
              <a:path w="4490559" h="5967520">
                <a:moveTo>
                  <a:pt x="0" y="0"/>
                </a:moveTo>
                <a:lnTo>
                  <a:pt x="4490559" y="0"/>
                </a:lnTo>
                <a:lnTo>
                  <a:pt x="4490559" y="5967520"/>
                </a:lnTo>
                <a:lnTo>
                  <a:pt x="0" y="5967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332999" y="1580541"/>
            <a:ext cx="11240104" cy="186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4"/>
              </a:lnSpc>
            </a:pPr>
            <a:r>
              <a:rPr lang="en-US" sz="4854" spc="5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Entrega de Canastillas mes de Febrero Hospital de la Mujer en Yautepec.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44927" y="502873"/>
            <a:ext cx="9798146" cy="136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3"/>
              </a:lnSpc>
            </a:pPr>
            <a:r>
              <a:rPr lang="en-US" sz="10397" spc="114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FEBRERO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3560840" y="-1963950"/>
            <a:ext cx="6488936" cy="4514547"/>
          </a:xfrm>
          <a:custGeom>
            <a:avLst/>
            <a:gdLst/>
            <a:ahLst/>
            <a:cxnLst/>
            <a:rect l="l" t="t" r="r" b="b"/>
            <a:pathLst>
              <a:path w="6488936" h="4514547">
                <a:moveTo>
                  <a:pt x="0" y="0"/>
                </a:moveTo>
                <a:lnTo>
                  <a:pt x="6488936" y="0"/>
                </a:lnTo>
                <a:lnTo>
                  <a:pt x="6488936" y="4514547"/>
                </a:lnTo>
                <a:lnTo>
                  <a:pt x="0" y="4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5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252620" y="-3123175"/>
            <a:ext cx="8050867" cy="8034095"/>
          </a:xfrm>
          <a:custGeom>
            <a:avLst/>
            <a:gdLst/>
            <a:ahLst/>
            <a:cxnLst/>
            <a:rect l="l" t="t" r="r" b="b"/>
            <a:pathLst>
              <a:path w="8050867" h="8034095">
                <a:moveTo>
                  <a:pt x="8050867" y="0"/>
                </a:moveTo>
                <a:lnTo>
                  <a:pt x="0" y="0"/>
                </a:lnTo>
                <a:lnTo>
                  <a:pt x="0" y="8034095"/>
                </a:lnTo>
                <a:lnTo>
                  <a:pt x="8050867" y="8034095"/>
                </a:lnTo>
                <a:lnTo>
                  <a:pt x="80508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45429" y="4393697"/>
            <a:ext cx="9137567" cy="4779175"/>
          </a:xfrm>
          <a:custGeom>
            <a:avLst/>
            <a:gdLst/>
            <a:ahLst/>
            <a:cxnLst/>
            <a:rect l="l" t="t" r="r" b="b"/>
            <a:pathLst>
              <a:path w="9137567" h="4779175">
                <a:moveTo>
                  <a:pt x="0" y="0"/>
                </a:moveTo>
                <a:lnTo>
                  <a:pt x="9137567" y="0"/>
                </a:lnTo>
                <a:lnTo>
                  <a:pt x="9137567" y="4779175"/>
                </a:lnTo>
                <a:lnTo>
                  <a:pt x="0" y="4779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387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4017060"/>
            <a:ext cx="6965103" cy="5241240"/>
          </a:xfrm>
          <a:custGeom>
            <a:avLst/>
            <a:gdLst/>
            <a:ahLst/>
            <a:cxnLst/>
            <a:rect l="l" t="t" r="r" b="b"/>
            <a:pathLst>
              <a:path w="6965103" h="5241240">
                <a:moveTo>
                  <a:pt x="0" y="0"/>
                </a:moveTo>
                <a:lnTo>
                  <a:pt x="6965103" y="0"/>
                </a:lnTo>
                <a:lnTo>
                  <a:pt x="6965103" y="5241240"/>
                </a:lnTo>
                <a:lnTo>
                  <a:pt x="0" y="524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72813" y="1580541"/>
            <a:ext cx="14545231" cy="281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4"/>
              </a:lnSpc>
            </a:pPr>
            <a:r>
              <a:rPr lang="en-US" sz="4854" spc="5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Entrega de libros para biblioteca a las escuelas primarias: Ignacio Zaragoza, Amador Salazar, Belisario Domínguez,  Jaime Nuno, del sector 10 de Yautepec.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44927" y="502873"/>
            <a:ext cx="9798146" cy="136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3"/>
              </a:lnSpc>
            </a:pPr>
            <a:r>
              <a:rPr lang="en-US" sz="10397" spc="114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MARZO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3560840" y="-1963950"/>
            <a:ext cx="6488936" cy="4514547"/>
          </a:xfrm>
          <a:custGeom>
            <a:avLst/>
            <a:gdLst/>
            <a:ahLst/>
            <a:cxnLst/>
            <a:rect l="l" t="t" r="r" b="b"/>
            <a:pathLst>
              <a:path w="6488936" h="4514547">
                <a:moveTo>
                  <a:pt x="0" y="0"/>
                </a:moveTo>
                <a:lnTo>
                  <a:pt x="6488936" y="0"/>
                </a:lnTo>
                <a:lnTo>
                  <a:pt x="6488936" y="4514547"/>
                </a:lnTo>
                <a:lnTo>
                  <a:pt x="0" y="4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5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252620" y="-3123175"/>
            <a:ext cx="8050867" cy="8034095"/>
          </a:xfrm>
          <a:custGeom>
            <a:avLst/>
            <a:gdLst/>
            <a:ahLst/>
            <a:cxnLst/>
            <a:rect l="l" t="t" r="r" b="b"/>
            <a:pathLst>
              <a:path w="8050867" h="8034095">
                <a:moveTo>
                  <a:pt x="8050867" y="0"/>
                </a:moveTo>
                <a:lnTo>
                  <a:pt x="0" y="0"/>
                </a:lnTo>
                <a:lnTo>
                  <a:pt x="0" y="8034095"/>
                </a:lnTo>
                <a:lnTo>
                  <a:pt x="8050867" y="8034095"/>
                </a:lnTo>
                <a:lnTo>
                  <a:pt x="80508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154193" y="2741392"/>
            <a:ext cx="4221645" cy="6516908"/>
          </a:xfrm>
          <a:custGeom>
            <a:avLst/>
            <a:gdLst/>
            <a:ahLst/>
            <a:cxnLst/>
            <a:rect l="l" t="t" r="r" b="b"/>
            <a:pathLst>
              <a:path w="4221645" h="6516908">
                <a:moveTo>
                  <a:pt x="0" y="0"/>
                </a:moveTo>
                <a:lnTo>
                  <a:pt x="4221645" y="0"/>
                </a:lnTo>
                <a:lnTo>
                  <a:pt x="4221645" y="6516908"/>
                </a:lnTo>
                <a:lnTo>
                  <a:pt x="0" y="65169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40" t="-15006" r="-5345" b="-1062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42588" y="2741392"/>
            <a:ext cx="3625030" cy="6516908"/>
          </a:xfrm>
          <a:custGeom>
            <a:avLst/>
            <a:gdLst/>
            <a:ahLst/>
            <a:cxnLst/>
            <a:rect l="l" t="t" r="r" b="b"/>
            <a:pathLst>
              <a:path w="3625030" h="6516908">
                <a:moveTo>
                  <a:pt x="0" y="0"/>
                </a:moveTo>
                <a:lnTo>
                  <a:pt x="3625029" y="0"/>
                </a:lnTo>
                <a:lnTo>
                  <a:pt x="3625029" y="6516908"/>
                </a:lnTo>
                <a:lnTo>
                  <a:pt x="0" y="6516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82" t="-13662" r="-9462" b="-11180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72813" y="1580541"/>
            <a:ext cx="14545231" cy="90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4"/>
              </a:lnSpc>
            </a:pPr>
            <a:r>
              <a:rPr lang="en-US" sz="4854" spc="5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Entrega de tapitas para niños con cáncer en  CASES Cuernavaca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44927" y="502873"/>
            <a:ext cx="9798146" cy="136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3"/>
              </a:lnSpc>
            </a:pPr>
            <a:r>
              <a:rPr lang="en-US" sz="10397" spc="114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ABRIL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3560840" y="-1963950"/>
            <a:ext cx="6488936" cy="4514547"/>
          </a:xfrm>
          <a:custGeom>
            <a:avLst/>
            <a:gdLst/>
            <a:ahLst/>
            <a:cxnLst/>
            <a:rect l="l" t="t" r="r" b="b"/>
            <a:pathLst>
              <a:path w="6488936" h="4514547">
                <a:moveTo>
                  <a:pt x="0" y="0"/>
                </a:moveTo>
                <a:lnTo>
                  <a:pt x="6488936" y="0"/>
                </a:lnTo>
                <a:lnTo>
                  <a:pt x="6488936" y="4514547"/>
                </a:lnTo>
                <a:lnTo>
                  <a:pt x="0" y="4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5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252620" y="-3123175"/>
            <a:ext cx="8050867" cy="8034095"/>
          </a:xfrm>
          <a:custGeom>
            <a:avLst/>
            <a:gdLst/>
            <a:ahLst/>
            <a:cxnLst/>
            <a:rect l="l" t="t" r="r" b="b"/>
            <a:pathLst>
              <a:path w="8050867" h="8034095">
                <a:moveTo>
                  <a:pt x="8050867" y="0"/>
                </a:moveTo>
                <a:lnTo>
                  <a:pt x="0" y="0"/>
                </a:lnTo>
                <a:lnTo>
                  <a:pt x="0" y="8034095"/>
                </a:lnTo>
                <a:lnTo>
                  <a:pt x="8050867" y="8034095"/>
                </a:lnTo>
                <a:lnTo>
                  <a:pt x="80508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5625" y="3599231"/>
            <a:ext cx="4267052" cy="5670502"/>
          </a:xfrm>
          <a:custGeom>
            <a:avLst/>
            <a:gdLst/>
            <a:ahLst/>
            <a:cxnLst/>
            <a:rect l="l" t="t" r="r" b="b"/>
            <a:pathLst>
              <a:path w="4267052" h="5670502">
                <a:moveTo>
                  <a:pt x="0" y="0"/>
                </a:moveTo>
                <a:lnTo>
                  <a:pt x="4267053" y="0"/>
                </a:lnTo>
                <a:lnTo>
                  <a:pt x="4267053" y="5670502"/>
                </a:lnTo>
                <a:lnTo>
                  <a:pt x="0" y="5670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752194" y="3330604"/>
            <a:ext cx="4783611" cy="6356958"/>
          </a:xfrm>
          <a:custGeom>
            <a:avLst/>
            <a:gdLst/>
            <a:ahLst/>
            <a:cxnLst/>
            <a:rect l="l" t="t" r="r" b="b"/>
            <a:pathLst>
              <a:path w="4783611" h="6356958">
                <a:moveTo>
                  <a:pt x="0" y="0"/>
                </a:moveTo>
                <a:lnTo>
                  <a:pt x="4783612" y="0"/>
                </a:lnTo>
                <a:lnTo>
                  <a:pt x="478361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66253" y="4164745"/>
            <a:ext cx="6230798" cy="4688675"/>
          </a:xfrm>
          <a:custGeom>
            <a:avLst/>
            <a:gdLst/>
            <a:ahLst/>
            <a:cxnLst/>
            <a:rect l="l" t="t" r="r" b="b"/>
            <a:pathLst>
              <a:path w="6230798" h="4688675">
                <a:moveTo>
                  <a:pt x="0" y="0"/>
                </a:moveTo>
                <a:lnTo>
                  <a:pt x="6230798" y="0"/>
                </a:lnTo>
                <a:lnTo>
                  <a:pt x="6230798" y="4688675"/>
                </a:lnTo>
                <a:lnTo>
                  <a:pt x="0" y="46886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587310" y="517448"/>
            <a:ext cx="9739684" cy="281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4"/>
              </a:lnSpc>
            </a:pPr>
            <a:r>
              <a:rPr lang="en-US" sz="4854" spc="5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Mes con mes apoyamos a nuestro Distrito Hermano 417 </a:t>
            </a:r>
          </a:p>
          <a:p>
            <a:pPr algn="ctr">
              <a:lnSpc>
                <a:spcPts val="7524"/>
              </a:lnSpc>
            </a:pPr>
            <a:r>
              <a:rPr lang="en-US" sz="4854" spc="5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en el Comedor Comunitario para Adultos Mayores.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3560840" y="-1963950"/>
            <a:ext cx="6488936" cy="4514547"/>
          </a:xfrm>
          <a:custGeom>
            <a:avLst/>
            <a:gdLst/>
            <a:ahLst/>
            <a:cxnLst/>
            <a:rect l="l" t="t" r="r" b="b"/>
            <a:pathLst>
              <a:path w="6488936" h="4514547">
                <a:moveTo>
                  <a:pt x="0" y="0"/>
                </a:moveTo>
                <a:lnTo>
                  <a:pt x="6488936" y="0"/>
                </a:lnTo>
                <a:lnTo>
                  <a:pt x="6488936" y="4514547"/>
                </a:lnTo>
                <a:lnTo>
                  <a:pt x="0" y="451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05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252620" y="-3123175"/>
            <a:ext cx="8050867" cy="8034095"/>
          </a:xfrm>
          <a:custGeom>
            <a:avLst/>
            <a:gdLst/>
            <a:ahLst/>
            <a:cxnLst/>
            <a:rect l="l" t="t" r="r" b="b"/>
            <a:pathLst>
              <a:path w="8050867" h="8034095">
                <a:moveTo>
                  <a:pt x="8050867" y="0"/>
                </a:moveTo>
                <a:lnTo>
                  <a:pt x="0" y="0"/>
                </a:lnTo>
                <a:lnTo>
                  <a:pt x="0" y="8034095"/>
                </a:lnTo>
                <a:lnTo>
                  <a:pt x="8050867" y="8034095"/>
                </a:lnTo>
                <a:lnTo>
                  <a:pt x="80508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06322" y="3777037"/>
            <a:ext cx="12901659" cy="265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31"/>
              </a:lnSpc>
            </a:pPr>
            <a:r>
              <a:rPr lang="en-US" sz="20133" spc="221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GRACIAS</a:t>
            </a:r>
          </a:p>
        </p:txBody>
      </p:sp>
      <p:sp>
        <p:nvSpPr>
          <p:cNvPr id="10" name="Freeform 10"/>
          <p:cNvSpPr/>
          <p:nvPr/>
        </p:nvSpPr>
        <p:spPr>
          <a:xfrm rot="8688294" flipH="1">
            <a:off x="5657106" y="-3022379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72363" y="0"/>
            <a:ext cx="3343275" cy="4114800"/>
            <a:chOff x="0" y="0"/>
            <a:chExt cx="812800" cy="10003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000369"/>
            </a:xfrm>
            <a:custGeom>
              <a:avLst/>
              <a:gdLst/>
              <a:ahLst/>
              <a:cxnLst/>
              <a:rect l="l" t="t" r="r" b="b"/>
              <a:pathLst>
                <a:path w="812800" h="1000369">
                  <a:moveTo>
                    <a:pt x="53260" y="0"/>
                  </a:moveTo>
                  <a:lnTo>
                    <a:pt x="759540" y="0"/>
                  </a:lnTo>
                  <a:cubicBezTo>
                    <a:pt x="773665" y="0"/>
                    <a:pt x="787212" y="5611"/>
                    <a:pt x="797200" y="15600"/>
                  </a:cubicBezTo>
                  <a:cubicBezTo>
                    <a:pt x="807189" y="25588"/>
                    <a:pt x="812800" y="39135"/>
                    <a:pt x="812800" y="53260"/>
                  </a:cubicBezTo>
                  <a:lnTo>
                    <a:pt x="812800" y="947109"/>
                  </a:lnTo>
                  <a:cubicBezTo>
                    <a:pt x="812800" y="976524"/>
                    <a:pt x="788955" y="1000369"/>
                    <a:pt x="759540" y="1000369"/>
                  </a:cubicBezTo>
                  <a:lnTo>
                    <a:pt x="53260" y="1000369"/>
                  </a:lnTo>
                  <a:cubicBezTo>
                    <a:pt x="39135" y="1000369"/>
                    <a:pt x="25588" y="994758"/>
                    <a:pt x="15600" y="984770"/>
                  </a:cubicBezTo>
                  <a:cubicBezTo>
                    <a:pt x="5611" y="974781"/>
                    <a:pt x="0" y="961234"/>
                    <a:pt x="0" y="947109"/>
                  </a:cubicBezTo>
                  <a:lnTo>
                    <a:pt x="0" y="53260"/>
                  </a:lnTo>
                  <a:cubicBezTo>
                    <a:pt x="0" y="39135"/>
                    <a:pt x="5611" y="25588"/>
                    <a:pt x="15600" y="15600"/>
                  </a:cubicBezTo>
                  <a:cubicBezTo>
                    <a:pt x="25588" y="5611"/>
                    <a:pt x="39135" y="0"/>
                    <a:pt x="53260" y="0"/>
                  </a:cubicBezTo>
                  <a:close/>
                </a:path>
              </a:pathLst>
            </a:custGeom>
            <a:blipFill>
              <a:blip r:embed="rId2"/>
              <a:stretch>
                <a:fillRect t="-2232" b="-223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2489944">
            <a:off x="10091750" y="88475"/>
            <a:ext cx="1019921" cy="367423"/>
            <a:chOff x="0" y="0"/>
            <a:chExt cx="242839" cy="874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2839" cy="87482"/>
            </a:xfrm>
            <a:custGeom>
              <a:avLst/>
              <a:gdLst/>
              <a:ahLst/>
              <a:cxnLst/>
              <a:rect l="l" t="t" r="r" b="b"/>
              <a:pathLst>
                <a:path w="242839" h="87482">
                  <a:moveTo>
                    <a:pt x="0" y="0"/>
                  </a:moveTo>
                  <a:lnTo>
                    <a:pt x="242839" y="0"/>
                  </a:lnTo>
                  <a:lnTo>
                    <a:pt x="242839" y="87482"/>
                  </a:lnTo>
                  <a:lnTo>
                    <a:pt x="0" y="87482"/>
                  </a:lnTo>
                  <a:close/>
                </a:path>
              </a:pathLst>
            </a:custGeom>
            <a:solidFill>
              <a:srgbClr val="BEB47E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2839" cy="125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8163" y="2421725"/>
            <a:ext cx="2977507" cy="3576754"/>
          </a:xfrm>
          <a:custGeom>
            <a:avLst/>
            <a:gdLst/>
            <a:ahLst/>
            <a:cxnLst/>
            <a:rect l="l" t="t" r="r" b="b"/>
            <a:pathLst>
              <a:path w="2977507" h="3576754">
                <a:moveTo>
                  <a:pt x="0" y="0"/>
                </a:moveTo>
                <a:lnTo>
                  <a:pt x="2977507" y="0"/>
                </a:lnTo>
                <a:lnTo>
                  <a:pt x="2977507" y="3576754"/>
                </a:lnTo>
                <a:lnTo>
                  <a:pt x="0" y="3576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47328" y="5634154"/>
            <a:ext cx="2980628" cy="3576754"/>
          </a:xfrm>
          <a:custGeom>
            <a:avLst/>
            <a:gdLst/>
            <a:ahLst/>
            <a:cxnLst/>
            <a:rect l="l" t="t" r="r" b="b"/>
            <a:pathLst>
              <a:path w="2980628" h="3576754">
                <a:moveTo>
                  <a:pt x="0" y="0"/>
                </a:moveTo>
                <a:lnTo>
                  <a:pt x="2980628" y="0"/>
                </a:lnTo>
                <a:lnTo>
                  <a:pt x="2980628" y="3576753"/>
                </a:lnTo>
                <a:lnTo>
                  <a:pt x="0" y="35767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29333" y="5634154"/>
            <a:ext cx="2993587" cy="3576754"/>
          </a:xfrm>
          <a:custGeom>
            <a:avLst/>
            <a:gdLst/>
            <a:ahLst/>
            <a:cxnLst/>
            <a:rect l="l" t="t" r="r" b="b"/>
            <a:pathLst>
              <a:path w="2993587" h="3576754">
                <a:moveTo>
                  <a:pt x="0" y="0"/>
                </a:moveTo>
                <a:lnTo>
                  <a:pt x="2993588" y="0"/>
                </a:lnTo>
                <a:lnTo>
                  <a:pt x="2993588" y="3576753"/>
                </a:lnTo>
                <a:lnTo>
                  <a:pt x="0" y="35767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92538" y="2421725"/>
            <a:ext cx="2986589" cy="3576754"/>
          </a:xfrm>
          <a:custGeom>
            <a:avLst/>
            <a:gdLst/>
            <a:ahLst/>
            <a:cxnLst/>
            <a:rect l="l" t="t" r="r" b="b"/>
            <a:pathLst>
              <a:path w="2986589" h="3576754">
                <a:moveTo>
                  <a:pt x="0" y="0"/>
                </a:moveTo>
                <a:lnTo>
                  <a:pt x="2986590" y="0"/>
                </a:lnTo>
                <a:lnTo>
                  <a:pt x="2986590" y="3576754"/>
                </a:lnTo>
                <a:lnTo>
                  <a:pt x="0" y="35767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16003" y="4200525"/>
            <a:ext cx="7168896" cy="1074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4799" spc="52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ELVIRA POLANCO MARTÍNEZ</a:t>
            </a:r>
          </a:p>
          <a:p>
            <a:pPr marL="0" lvl="0" indent="0" algn="ctr">
              <a:lnSpc>
                <a:spcPts val="3564"/>
              </a:lnSpc>
              <a:spcBef>
                <a:spcPct val="0"/>
              </a:spcBef>
            </a:pPr>
            <a:r>
              <a:rPr lang="en-US" sz="3600" spc="3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PRESIDENTE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717531" y="6093729"/>
            <a:ext cx="7168896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3"/>
              </a:lnSpc>
            </a:pPr>
            <a:r>
              <a:rPr lang="en-US" sz="4599" spc="50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MARTHA PEÑA FLORES</a:t>
            </a:r>
          </a:p>
          <a:p>
            <a:pPr marL="0" lvl="0" indent="0" algn="ctr">
              <a:lnSpc>
                <a:spcPts val="3366"/>
              </a:lnSpc>
              <a:spcBef>
                <a:spcPct val="0"/>
              </a:spcBef>
            </a:pPr>
            <a:r>
              <a:rPr lang="en-US" sz="3400" spc="3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SECRETARIA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15419" y="9306157"/>
            <a:ext cx="7168896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3"/>
              </a:lnSpc>
            </a:pPr>
            <a:r>
              <a:rPr lang="en-US" sz="4599" spc="50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CRISTINA LÓPEZ BASTIDA</a:t>
            </a:r>
          </a:p>
          <a:p>
            <a:pPr marL="0" lvl="0" indent="0" algn="ctr">
              <a:lnSpc>
                <a:spcPts val="3366"/>
              </a:lnSpc>
              <a:spcBef>
                <a:spcPct val="0"/>
              </a:spcBef>
            </a:pPr>
            <a:r>
              <a:rPr lang="en-US" sz="3400" spc="3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TESORERA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41679" y="9306157"/>
            <a:ext cx="7168896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3"/>
              </a:lnSpc>
            </a:pPr>
            <a:r>
              <a:rPr lang="en-US" sz="4599" spc="50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JUDITH PEÑA FLORES</a:t>
            </a:r>
          </a:p>
          <a:p>
            <a:pPr marL="0" lvl="0" indent="0" algn="ctr">
              <a:lnSpc>
                <a:spcPts val="3366"/>
              </a:lnSpc>
              <a:spcBef>
                <a:spcPct val="0"/>
              </a:spcBef>
            </a:pPr>
            <a:r>
              <a:rPr lang="en-US" sz="3400" spc="3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EDITORA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26127" y="6093729"/>
            <a:ext cx="7168896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3"/>
              </a:lnSpc>
            </a:pPr>
            <a:r>
              <a:rPr lang="en-US" sz="4599" spc="50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CONCEPCIÓN PEÑA FLORES</a:t>
            </a:r>
          </a:p>
          <a:p>
            <a:pPr marL="0" lvl="0" indent="0" algn="ctr">
              <a:lnSpc>
                <a:spcPts val="3366"/>
              </a:lnSpc>
              <a:spcBef>
                <a:spcPct val="0"/>
              </a:spcBef>
            </a:pPr>
            <a:r>
              <a:rPr lang="en-US" sz="3400" spc="3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REL, INT.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22921" y="-228600"/>
            <a:ext cx="3858090" cy="265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0"/>
              </a:lnSpc>
            </a:pPr>
            <a:r>
              <a:rPr lang="en-US" sz="11500" spc="126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COMITÉ</a:t>
            </a:r>
          </a:p>
          <a:p>
            <a:pPr algn="ctr">
              <a:lnSpc>
                <a:spcPts val="2478"/>
              </a:lnSpc>
            </a:pPr>
            <a:r>
              <a:rPr lang="en-US" sz="4956" spc="54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2024-2025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75312" y="3192289"/>
            <a:ext cx="13799661" cy="6879248"/>
            <a:chOff x="0" y="0"/>
            <a:chExt cx="3026808" cy="15088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808" cy="1508889"/>
            </a:xfrm>
            <a:custGeom>
              <a:avLst/>
              <a:gdLst/>
              <a:ahLst/>
              <a:cxnLst/>
              <a:rect l="l" t="t" r="r" b="b"/>
              <a:pathLst>
                <a:path w="3026808" h="1508889">
                  <a:moveTo>
                    <a:pt x="0" y="0"/>
                  </a:moveTo>
                  <a:lnTo>
                    <a:pt x="3026808" y="0"/>
                  </a:lnTo>
                  <a:lnTo>
                    <a:pt x="3026808" y="1508889"/>
                  </a:lnTo>
                  <a:lnTo>
                    <a:pt x="0" y="150888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6808" cy="1546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51920" y="345343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2489944">
            <a:off x="-113967" y="8888173"/>
            <a:ext cx="2565086" cy="627804"/>
            <a:chOff x="0" y="0"/>
            <a:chExt cx="562624" cy="1377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62624" cy="137702"/>
            </a:xfrm>
            <a:custGeom>
              <a:avLst/>
              <a:gdLst/>
              <a:ahLst/>
              <a:cxnLst/>
              <a:rect l="l" t="t" r="r" b="b"/>
              <a:pathLst>
                <a:path w="562624" h="137702">
                  <a:moveTo>
                    <a:pt x="0" y="0"/>
                  </a:moveTo>
                  <a:lnTo>
                    <a:pt x="562624" y="0"/>
                  </a:lnTo>
                  <a:lnTo>
                    <a:pt x="562624" y="137702"/>
                  </a:lnTo>
                  <a:lnTo>
                    <a:pt x="0" y="137702"/>
                  </a:lnTo>
                  <a:close/>
                </a:path>
              </a:pathLst>
            </a:custGeom>
            <a:solidFill>
              <a:srgbClr val="E662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62624" cy="175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716859" y="3453434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322544" y="731224"/>
            <a:ext cx="13603191" cy="2018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38"/>
              </a:lnSpc>
            </a:pPr>
            <a:r>
              <a:rPr lang="en-US" sz="7816" spc="85" dirty="0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1ER VISITA GOBERNADORA </a:t>
            </a:r>
          </a:p>
          <a:p>
            <a:pPr algn="ctr">
              <a:lnSpc>
                <a:spcPts val="7738"/>
              </a:lnSpc>
            </a:pPr>
            <a:r>
              <a:rPr lang="en-US" sz="7816" spc="85" dirty="0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BLANCA SOFÍA DE LA FUENTE BAEZA</a:t>
            </a:r>
          </a:p>
        </p:txBody>
      </p:sp>
      <p:grpSp>
        <p:nvGrpSpPr>
          <p:cNvPr id="13" name="Group 13"/>
          <p:cNvGrpSpPr/>
          <p:nvPr/>
        </p:nvGrpSpPr>
        <p:grpSpPr>
          <a:xfrm rot="2489944">
            <a:off x="12313708" y="3378879"/>
            <a:ext cx="2565086" cy="627804"/>
            <a:chOff x="0" y="0"/>
            <a:chExt cx="562624" cy="1377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62624" cy="137702"/>
            </a:xfrm>
            <a:custGeom>
              <a:avLst/>
              <a:gdLst/>
              <a:ahLst/>
              <a:cxnLst/>
              <a:rect l="l" t="t" r="r" b="b"/>
              <a:pathLst>
                <a:path w="562624" h="137702">
                  <a:moveTo>
                    <a:pt x="0" y="0"/>
                  </a:moveTo>
                  <a:lnTo>
                    <a:pt x="562624" y="0"/>
                  </a:lnTo>
                  <a:lnTo>
                    <a:pt x="562624" y="137702"/>
                  </a:lnTo>
                  <a:lnTo>
                    <a:pt x="0" y="137702"/>
                  </a:lnTo>
                  <a:close/>
                </a:path>
              </a:pathLst>
            </a:custGeom>
            <a:solidFill>
              <a:srgbClr val="BEB47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62624" cy="175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15159715" y="5292229"/>
            <a:ext cx="23166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spc="85" dirty="0" smtClean="0">
                <a:solidFill>
                  <a:srgbClr val="000000"/>
                </a:solidFill>
                <a:latin typeface="Pompiere"/>
                <a:sym typeface="Pompiere"/>
              </a:rPr>
              <a:t>JULIO</a:t>
            </a:r>
            <a:endParaRPr lang="es-MX" sz="8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2136373" y="-2697626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7" y="0"/>
                </a:lnTo>
                <a:lnTo>
                  <a:pt x="8675747" y="6159780"/>
                </a:lnTo>
                <a:lnTo>
                  <a:pt x="0" y="6159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9532">
            <a:off x="7070423" y="-2340798"/>
            <a:ext cx="4607513" cy="4279228"/>
          </a:xfrm>
          <a:custGeom>
            <a:avLst/>
            <a:gdLst/>
            <a:ahLst/>
            <a:cxnLst/>
            <a:rect l="l" t="t" r="r" b="b"/>
            <a:pathLst>
              <a:path w="4607513" h="4279228">
                <a:moveTo>
                  <a:pt x="0" y="0"/>
                </a:moveTo>
                <a:lnTo>
                  <a:pt x="4607513" y="0"/>
                </a:lnTo>
                <a:lnTo>
                  <a:pt x="4607513" y="4279228"/>
                </a:lnTo>
                <a:lnTo>
                  <a:pt x="0" y="4279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7256" y="1721969"/>
            <a:ext cx="4723921" cy="6843063"/>
          </a:xfrm>
          <a:custGeom>
            <a:avLst/>
            <a:gdLst/>
            <a:ahLst/>
            <a:cxnLst/>
            <a:rect l="l" t="t" r="r" b="b"/>
            <a:pathLst>
              <a:path w="4723921" h="6843063">
                <a:moveTo>
                  <a:pt x="0" y="0"/>
                </a:moveTo>
                <a:lnTo>
                  <a:pt x="4723921" y="0"/>
                </a:lnTo>
                <a:lnTo>
                  <a:pt x="4723921" y="6843062"/>
                </a:lnTo>
                <a:lnTo>
                  <a:pt x="0" y="6843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350" t="-10032" r="-37126" b="-1883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98935" y="1851617"/>
            <a:ext cx="4783611" cy="6356958"/>
          </a:xfrm>
          <a:custGeom>
            <a:avLst/>
            <a:gdLst/>
            <a:ahLst/>
            <a:cxnLst/>
            <a:rect l="l" t="t" r="r" b="b"/>
            <a:pathLst>
              <a:path w="4783611" h="6356958">
                <a:moveTo>
                  <a:pt x="0" y="0"/>
                </a:moveTo>
                <a:lnTo>
                  <a:pt x="4783611" y="0"/>
                </a:lnTo>
                <a:lnTo>
                  <a:pt x="47836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14931" y="3885972"/>
            <a:ext cx="6718497" cy="5041961"/>
          </a:xfrm>
          <a:custGeom>
            <a:avLst/>
            <a:gdLst/>
            <a:ahLst/>
            <a:cxnLst/>
            <a:rect l="l" t="t" r="r" b="b"/>
            <a:pathLst>
              <a:path w="6718497" h="5041961">
                <a:moveTo>
                  <a:pt x="0" y="0"/>
                </a:moveTo>
                <a:lnTo>
                  <a:pt x="6718496" y="0"/>
                </a:lnTo>
                <a:lnTo>
                  <a:pt x="6718496" y="5041961"/>
                </a:lnTo>
                <a:lnTo>
                  <a:pt x="0" y="50419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1586" b="-11889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66511" y="2023067"/>
            <a:ext cx="13947313" cy="186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10"/>
              </a:lnSpc>
            </a:pPr>
            <a:r>
              <a:rPr lang="en-US" sz="9000" spc="9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JULIO</a:t>
            </a:r>
          </a:p>
          <a:p>
            <a:pPr algn="ctr">
              <a:lnSpc>
                <a:spcPts val="5643"/>
              </a:lnSpc>
            </a:pPr>
            <a:r>
              <a:rPr lang="en-US" sz="5700" spc="62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CAMBIO DE INSIGNIAS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130" y="3180204"/>
            <a:ext cx="8208328" cy="6388603"/>
            <a:chOff x="0" y="0"/>
            <a:chExt cx="2553032" cy="19870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3032" cy="1987044"/>
            </a:xfrm>
            <a:custGeom>
              <a:avLst/>
              <a:gdLst/>
              <a:ahLst/>
              <a:cxnLst/>
              <a:rect l="l" t="t" r="r" b="b"/>
              <a:pathLst>
                <a:path w="2553032" h="1987044">
                  <a:moveTo>
                    <a:pt x="0" y="0"/>
                  </a:moveTo>
                  <a:lnTo>
                    <a:pt x="2553032" y="0"/>
                  </a:lnTo>
                  <a:lnTo>
                    <a:pt x="2553032" y="1987044"/>
                  </a:lnTo>
                  <a:lnTo>
                    <a:pt x="0" y="19870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3032" cy="2025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4803" y="3297729"/>
            <a:ext cx="4989287" cy="6153553"/>
          </a:xfrm>
          <a:custGeom>
            <a:avLst/>
            <a:gdLst/>
            <a:ahLst/>
            <a:cxnLst/>
            <a:rect l="l" t="t" r="r" b="b"/>
            <a:pathLst>
              <a:path w="4989287" h="6153553">
                <a:moveTo>
                  <a:pt x="0" y="0"/>
                </a:moveTo>
                <a:lnTo>
                  <a:pt x="4989287" y="0"/>
                </a:lnTo>
                <a:lnTo>
                  <a:pt x="4989287" y="6153553"/>
                </a:lnTo>
                <a:lnTo>
                  <a:pt x="0" y="6153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08" t="-34158" r="-76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09165" y="200025"/>
            <a:ext cx="12663988" cy="1378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3"/>
              </a:lnSpc>
            </a:pPr>
            <a:r>
              <a:rPr lang="en-US" sz="10417" spc="114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AGOSTO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342832" y="1549204"/>
            <a:ext cx="9945168" cy="6578442"/>
            <a:chOff x="0" y="0"/>
            <a:chExt cx="3093241" cy="20460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093241" cy="2046090"/>
            </a:xfrm>
            <a:custGeom>
              <a:avLst/>
              <a:gdLst/>
              <a:ahLst/>
              <a:cxnLst/>
              <a:rect l="l" t="t" r="r" b="b"/>
              <a:pathLst>
                <a:path w="3093241" h="2046090">
                  <a:moveTo>
                    <a:pt x="0" y="0"/>
                  </a:moveTo>
                  <a:lnTo>
                    <a:pt x="3093241" y="0"/>
                  </a:lnTo>
                  <a:lnTo>
                    <a:pt x="3093241" y="2046090"/>
                  </a:lnTo>
                  <a:lnTo>
                    <a:pt x="0" y="20460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093241" cy="2084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170663" y="1740758"/>
            <a:ext cx="5845764" cy="6124571"/>
          </a:xfrm>
          <a:custGeom>
            <a:avLst/>
            <a:gdLst/>
            <a:ahLst/>
            <a:cxnLst/>
            <a:rect l="l" t="t" r="r" b="b"/>
            <a:pathLst>
              <a:path w="5845764" h="6124571">
                <a:moveTo>
                  <a:pt x="0" y="0"/>
                </a:moveTo>
                <a:lnTo>
                  <a:pt x="5845764" y="0"/>
                </a:lnTo>
                <a:lnTo>
                  <a:pt x="5845764" y="6124571"/>
                </a:lnTo>
                <a:lnTo>
                  <a:pt x="0" y="6124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659" t="-15082" r="-25104" b="-182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372262" y="8013346"/>
            <a:ext cx="7596802" cy="2109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2"/>
              </a:lnSpc>
              <a:spcBef>
                <a:spcPct val="0"/>
              </a:spcBef>
            </a:pPr>
            <a:r>
              <a:rPr lang="en-US" sz="6059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Entrega de útiles escolares a niños de escasos recursos.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2453" y="1320578"/>
            <a:ext cx="8519595" cy="7618608"/>
            <a:chOff x="0" y="0"/>
            <a:chExt cx="2243844" cy="20065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43844" cy="2006547"/>
            </a:xfrm>
            <a:custGeom>
              <a:avLst/>
              <a:gdLst/>
              <a:ahLst/>
              <a:cxnLst/>
              <a:rect l="l" t="t" r="r" b="b"/>
              <a:pathLst>
                <a:path w="2243844" h="2006547">
                  <a:moveTo>
                    <a:pt x="0" y="0"/>
                  </a:moveTo>
                  <a:lnTo>
                    <a:pt x="2243844" y="0"/>
                  </a:lnTo>
                  <a:lnTo>
                    <a:pt x="2243844" y="2006547"/>
                  </a:lnTo>
                  <a:lnTo>
                    <a:pt x="0" y="20065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43844" cy="2044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87809" y="3549194"/>
            <a:ext cx="7104816" cy="3431162"/>
            <a:chOff x="0" y="0"/>
            <a:chExt cx="1871227" cy="9036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71227" cy="903681"/>
            </a:xfrm>
            <a:custGeom>
              <a:avLst/>
              <a:gdLst/>
              <a:ahLst/>
              <a:cxnLst/>
              <a:rect l="l" t="t" r="r" b="b"/>
              <a:pathLst>
                <a:path w="1871227" h="903681">
                  <a:moveTo>
                    <a:pt x="0" y="0"/>
                  </a:moveTo>
                  <a:lnTo>
                    <a:pt x="1871227" y="0"/>
                  </a:lnTo>
                  <a:lnTo>
                    <a:pt x="1871227" y="903681"/>
                  </a:lnTo>
                  <a:lnTo>
                    <a:pt x="0" y="9036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71227" cy="9417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353916" y="3838147"/>
            <a:ext cx="6572602" cy="2691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21"/>
              </a:lnSpc>
            </a:pPr>
            <a:r>
              <a:rPr lang="en-US" sz="4658" spc="51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Donativo económico para la compra de medicamentos de la Sra. Juana Ríos.</a:t>
            </a:r>
          </a:p>
        </p:txBody>
      </p:sp>
      <p:sp>
        <p:nvSpPr>
          <p:cNvPr id="12" name="Freeform 12"/>
          <p:cNvSpPr/>
          <p:nvPr/>
        </p:nvSpPr>
        <p:spPr>
          <a:xfrm rot="-2135135">
            <a:off x="12136373" y="-2697626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7" y="0"/>
                </a:lnTo>
                <a:lnTo>
                  <a:pt x="8675747" y="6159780"/>
                </a:lnTo>
                <a:lnTo>
                  <a:pt x="0" y="6159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309532">
            <a:off x="7070423" y="-2340798"/>
            <a:ext cx="4607513" cy="4279228"/>
          </a:xfrm>
          <a:custGeom>
            <a:avLst/>
            <a:gdLst/>
            <a:ahLst/>
            <a:cxnLst/>
            <a:rect l="l" t="t" r="r" b="b"/>
            <a:pathLst>
              <a:path w="4607513" h="4279228">
                <a:moveTo>
                  <a:pt x="0" y="0"/>
                </a:moveTo>
                <a:lnTo>
                  <a:pt x="4607513" y="0"/>
                </a:lnTo>
                <a:lnTo>
                  <a:pt x="4607513" y="4279228"/>
                </a:lnTo>
                <a:lnTo>
                  <a:pt x="0" y="4279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907491" y="2285766"/>
            <a:ext cx="7236509" cy="5688233"/>
          </a:xfrm>
          <a:custGeom>
            <a:avLst/>
            <a:gdLst/>
            <a:ahLst/>
            <a:cxnLst/>
            <a:rect l="l" t="t" r="r" b="b"/>
            <a:pathLst>
              <a:path w="7236509" h="5688233">
                <a:moveTo>
                  <a:pt x="0" y="0"/>
                </a:moveTo>
                <a:lnTo>
                  <a:pt x="7236509" y="0"/>
                </a:lnTo>
                <a:lnTo>
                  <a:pt x="7236509" y="5688233"/>
                </a:lnTo>
                <a:lnTo>
                  <a:pt x="0" y="56882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04" t="-1768" r="-10937" b="-8474"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7884" y="195485"/>
            <a:ext cx="5898944" cy="9876052"/>
            <a:chOff x="0" y="0"/>
            <a:chExt cx="1404513" cy="23514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4513" cy="2351446"/>
            </a:xfrm>
            <a:custGeom>
              <a:avLst/>
              <a:gdLst/>
              <a:ahLst/>
              <a:cxnLst/>
              <a:rect l="l" t="t" r="r" b="b"/>
              <a:pathLst>
                <a:path w="1404513" h="2351446">
                  <a:moveTo>
                    <a:pt x="0" y="0"/>
                  </a:moveTo>
                  <a:lnTo>
                    <a:pt x="1404513" y="0"/>
                  </a:lnTo>
                  <a:lnTo>
                    <a:pt x="1404513" y="2351446"/>
                  </a:lnTo>
                  <a:lnTo>
                    <a:pt x="0" y="235144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04513" cy="2389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50203" y="1028700"/>
            <a:ext cx="5386895" cy="8229600"/>
            <a:chOff x="0" y="0"/>
            <a:chExt cx="1282597" cy="19594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82597" cy="1959433"/>
            </a:xfrm>
            <a:custGeom>
              <a:avLst/>
              <a:gdLst/>
              <a:ahLst/>
              <a:cxnLst/>
              <a:rect l="l" t="t" r="r" b="b"/>
              <a:pathLst>
                <a:path w="1282597" h="1959433">
                  <a:moveTo>
                    <a:pt x="0" y="0"/>
                  </a:moveTo>
                  <a:lnTo>
                    <a:pt x="1282597" y="0"/>
                  </a:lnTo>
                  <a:lnTo>
                    <a:pt x="1282597" y="1959433"/>
                  </a:lnTo>
                  <a:lnTo>
                    <a:pt x="0" y="19594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82597" cy="1997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23292" y="488909"/>
            <a:ext cx="5088128" cy="3828817"/>
          </a:xfrm>
          <a:custGeom>
            <a:avLst/>
            <a:gdLst/>
            <a:ahLst/>
            <a:cxnLst/>
            <a:rect l="l" t="t" r="r" b="b"/>
            <a:pathLst>
              <a:path w="5088128" h="3828817">
                <a:moveTo>
                  <a:pt x="0" y="0"/>
                </a:moveTo>
                <a:lnTo>
                  <a:pt x="5088128" y="0"/>
                </a:lnTo>
                <a:lnTo>
                  <a:pt x="5088128" y="3828816"/>
                </a:lnTo>
                <a:lnTo>
                  <a:pt x="0" y="3828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2170473" y="195485"/>
            <a:ext cx="5898944" cy="9876052"/>
            <a:chOff x="0" y="0"/>
            <a:chExt cx="1404513" cy="23514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4513" cy="2351446"/>
            </a:xfrm>
            <a:custGeom>
              <a:avLst/>
              <a:gdLst/>
              <a:ahLst/>
              <a:cxnLst/>
              <a:rect l="l" t="t" r="r" b="b"/>
              <a:pathLst>
                <a:path w="1404513" h="2351446">
                  <a:moveTo>
                    <a:pt x="0" y="0"/>
                  </a:moveTo>
                  <a:lnTo>
                    <a:pt x="1404513" y="0"/>
                  </a:lnTo>
                  <a:lnTo>
                    <a:pt x="1404513" y="2351446"/>
                  </a:lnTo>
                  <a:lnTo>
                    <a:pt x="0" y="235144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404513" cy="2389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427285" y="488909"/>
            <a:ext cx="5365555" cy="4037580"/>
          </a:xfrm>
          <a:custGeom>
            <a:avLst/>
            <a:gdLst/>
            <a:ahLst/>
            <a:cxnLst/>
            <a:rect l="l" t="t" r="r" b="b"/>
            <a:pathLst>
              <a:path w="5365555" h="4037580">
                <a:moveTo>
                  <a:pt x="0" y="0"/>
                </a:moveTo>
                <a:lnTo>
                  <a:pt x="5365555" y="0"/>
                </a:lnTo>
                <a:lnTo>
                  <a:pt x="5365555" y="4037580"/>
                </a:lnTo>
                <a:lnTo>
                  <a:pt x="0" y="4037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427285" y="5220720"/>
            <a:ext cx="5365555" cy="4037580"/>
          </a:xfrm>
          <a:custGeom>
            <a:avLst/>
            <a:gdLst/>
            <a:ahLst/>
            <a:cxnLst/>
            <a:rect l="l" t="t" r="r" b="b"/>
            <a:pathLst>
              <a:path w="5365555" h="4037580">
                <a:moveTo>
                  <a:pt x="0" y="0"/>
                </a:moveTo>
                <a:lnTo>
                  <a:pt x="5365555" y="0"/>
                </a:lnTo>
                <a:lnTo>
                  <a:pt x="5365555" y="4037580"/>
                </a:lnTo>
                <a:lnTo>
                  <a:pt x="0" y="4037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23292" y="5243834"/>
            <a:ext cx="5088128" cy="3828817"/>
          </a:xfrm>
          <a:custGeom>
            <a:avLst/>
            <a:gdLst/>
            <a:ahLst/>
            <a:cxnLst/>
            <a:rect l="l" t="t" r="r" b="b"/>
            <a:pathLst>
              <a:path w="5088128" h="3828817">
                <a:moveTo>
                  <a:pt x="0" y="0"/>
                </a:moveTo>
                <a:lnTo>
                  <a:pt x="5088128" y="0"/>
                </a:lnTo>
                <a:lnTo>
                  <a:pt x="5088128" y="3828816"/>
                </a:lnTo>
                <a:lnTo>
                  <a:pt x="0" y="38288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116828" y="4866592"/>
            <a:ext cx="6053645" cy="3874333"/>
          </a:xfrm>
          <a:custGeom>
            <a:avLst/>
            <a:gdLst/>
            <a:ahLst/>
            <a:cxnLst/>
            <a:rect l="l" t="t" r="r" b="b"/>
            <a:pathLst>
              <a:path w="6053645" h="3874333">
                <a:moveTo>
                  <a:pt x="0" y="0"/>
                </a:moveTo>
                <a:lnTo>
                  <a:pt x="6053645" y="0"/>
                </a:lnTo>
                <a:lnTo>
                  <a:pt x="6053645" y="3874333"/>
                </a:lnTo>
                <a:lnTo>
                  <a:pt x="0" y="38743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443" t="-22332" r="-14302" b="-24341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714303" y="1790584"/>
            <a:ext cx="4858697" cy="2735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5"/>
              </a:lnSpc>
            </a:pPr>
            <a:r>
              <a:rPr lang="en-US" sz="4314" spc="47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TALLER Y TERAPIAS DE MEDICINA EMOCIONAL. EN EL COMEDOR DEL ADULTO MAYOR.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974314" y="2136911"/>
            <a:ext cx="6343731" cy="2597947"/>
            <a:chOff x="0" y="0"/>
            <a:chExt cx="1670777" cy="6842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70777" cy="684233"/>
            </a:xfrm>
            <a:custGeom>
              <a:avLst/>
              <a:gdLst/>
              <a:ahLst/>
              <a:cxnLst/>
              <a:rect l="l" t="t" r="r" b="b"/>
              <a:pathLst>
                <a:path w="1670777" h="684233">
                  <a:moveTo>
                    <a:pt x="0" y="0"/>
                  </a:moveTo>
                  <a:lnTo>
                    <a:pt x="1670777" y="0"/>
                  </a:lnTo>
                  <a:lnTo>
                    <a:pt x="1670777" y="684233"/>
                  </a:lnTo>
                  <a:lnTo>
                    <a:pt x="0" y="6842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70777" cy="722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74314" y="2287169"/>
            <a:ext cx="6343731" cy="229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99"/>
              </a:lnSpc>
            </a:pPr>
            <a:r>
              <a:rPr lang="en-US" sz="3999" spc="4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Donativo de 40 butacas nuevas a la Escuela Secundaria Técnica #33 </a:t>
            </a:r>
          </a:p>
          <a:p>
            <a:pPr algn="ctr">
              <a:lnSpc>
                <a:spcPts val="6199"/>
              </a:lnSpc>
            </a:pPr>
            <a:r>
              <a:rPr lang="en-US" sz="3999" spc="43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de Yutepec Morelos</a:t>
            </a:r>
          </a:p>
        </p:txBody>
      </p:sp>
      <p:sp>
        <p:nvSpPr>
          <p:cNvPr id="9" name="Freeform 9"/>
          <p:cNvSpPr/>
          <p:nvPr/>
        </p:nvSpPr>
        <p:spPr>
          <a:xfrm rot="-2135135">
            <a:off x="12136373" y="-2697626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7" y="0"/>
                </a:lnTo>
                <a:lnTo>
                  <a:pt x="8675747" y="6159780"/>
                </a:lnTo>
                <a:lnTo>
                  <a:pt x="0" y="6159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09532">
            <a:off x="7070423" y="-2340798"/>
            <a:ext cx="4607513" cy="4279228"/>
          </a:xfrm>
          <a:custGeom>
            <a:avLst/>
            <a:gdLst/>
            <a:ahLst/>
            <a:cxnLst/>
            <a:rect l="l" t="t" r="r" b="b"/>
            <a:pathLst>
              <a:path w="4607513" h="4279228">
                <a:moveTo>
                  <a:pt x="0" y="0"/>
                </a:moveTo>
                <a:lnTo>
                  <a:pt x="4607513" y="0"/>
                </a:lnTo>
                <a:lnTo>
                  <a:pt x="4607513" y="4279228"/>
                </a:lnTo>
                <a:lnTo>
                  <a:pt x="0" y="4279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50796" y="1832832"/>
            <a:ext cx="8823518" cy="138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4"/>
              </a:lnSpc>
            </a:pPr>
            <a:r>
              <a:rPr lang="en-US" sz="10499" spc="115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SEPTIEMBRE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869129" y="4734859"/>
            <a:ext cx="4554100" cy="5116235"/>
          </a:xfrm>
          <a:custGeom>
            <a:avLst/>
            <a:gdLst/>
            <a:ahLst/>
            <a:cxnLst/>
            <a:rect l="l" t="t" r="r" b="b"/>
            <a:pathLst>
              <a:path w="4554100" h="5116235">
                <a:moveTo>
                  <a:pt x="0" y="0"/>
                </a:moveTo>
                <a:lnTo>
                  <a:pt x="4554100" y="0"/>
                </a:lnTo>
                <a:lnTo>
                  <a:pt x="4554100" y="5116235"/>
                </a:lnTo>
                <a:lnTo>
                  <a:pt x="0" y="5116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868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04000" y="3406642"/>
            <a:ext cx="7274964" cy="5456223"/>
          </a:xfrm>
          <a:custGeom>
            <a:avLst/>
            <a:gdLst/>
            <a:ahLst/>
            <a:cxnLst/>
            <a:rect l="l" t="t" r="r" b="b"/>
            <a:pathLst>
              <a:path w="7274964" h="5456223">
                <a:moveTo>
                  <a:pt x="0" y="0"/>
                </a:moveTo>
                <a:lnTo>
                  <a:pt x="7274964" y="0"/>
                </a:lnTo>
                <a:lnTo>
                  <a:pt x="7274964" y="5456223"/>
                </a:lnTo>
                <a:lnTo>
                  <a:pt x="0" y="545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5325" y="7525723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8" y="0"/>
                </a:lnTo>
                <a:lnTo>
                  <a:pt x="8675748" y="6159781"/>
                </a:lnTo>
                <a:lnTo>
                  <a:pt x="0" y="6159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35135">
            <a:off x="12136373" y="-2697626"/>
            <a:ext cx="8675747" cy="6159781"/>
          </a:xfrm>
          <a:custGeom>
            <a:avLst/>
            <a:gdLst/>
            <a:ahLst/>
            <a:cxnLst/>
            <a:rect l="l" t="t" r="r" b="b"/>
            <a:pathLst>
              <a:path w="8675747" h="6159781">
                <a:moveTo>
                  <a:pt x="0" y="0"/>
                </a:moveTo>
                <a:lnTo>
                  <a:pt x="8675747" y="0"/>
                </a:lnTo>
                <a:lnTo>
                  <a:pt x="8675747" y="6159780"/>
                </a:lnTo>
                <a:lnTo>
                  <a:pt x="0" y="6159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8935" y="7158242"/>
            <a:ext cx="6438220" cy="5826589"/>
          </a:xfrm>
          <a:custGeom>
            <a:avLst/>
            <a:gdLst/>
            <a:ahLst/>
            <a:cxnLst/>
            <a:rect l="l" t="t" r="r" b="b"/>
            <a:pathLst>
              <a:path w="6438220" h="5826589">
                <a:moveTo>
                  <a:pt x="0" y="0"/>
                </a:moveTo>
                <a:lnTo>
                  <a:pt x="6438219" y="0"/>
                </a:lnTo>
                <a:lnTo>
                  <a:pt x="6438219" y="5826589"/>
                </a:lnTo>
                <a:lnTo>
                  <a:pt x="0" y="5826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314986" flipH="1">
            <a:off x="-2319391" y="-3086100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91447" flipH="1">
            <a:off x="4192127" y="7077726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117508" flipH="1">
            <a:off x="16634021" y="-1403781"/>
            <a:ext cx="8246781" cy="8229600"/>
          </a:xfrm>
          <a:custGeom>
            <a:avLst/>
            <a:gdLst/>
            <a:ahLst/>
            <a:cxnLst/>
            <a:rect l="l" t="t" r="r" b="b"/>
            <a:pathLst>
              <a:path w="8246781" h="8229600">
                <a:moveTo>
                  <a:pt x="8246781" y="0"/>
                </a:moveTo>
                <a:lnTo>
                  <a:pt x="0" y="0"/>
                </a:lnTo>
                <a:lnTo>
                  <a:pt x="0" y="8229600"/>
                </a:lnTo>
                <a:lnTo>
                  <a:pt x="8246781" y="8229600"/>
                </a:lnTo>
                <a:lnTo>
                  <a:pt x="82467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9532">
            <a:off x="7070423" y="-2340798"/>
            <a:ext cx="4607513" cy="4279228"/>
          </a:xfrm>
          <a:custGeom>
            <a:avLst/>
            <a:gdLst/>
            <a:ahLst/>
            <a:cxnLst/>
            <a:rect l="l" t="t" r="r" b="b"/>
            <a:pathLst>
              <a:path w="4607513" h="4279228">
                <a:moveTo>
                  <a:pt x="0" y="0"/>
                </a:moveTo>
                <a:lnTo>
                  <a:pt x="4607513" y="0"/>
                </a:lnTo>
                <a:lnTo>
                  <a:pt x="4607513" y="4279228"/>
                </a:lnTo>
                <a:lnTo>
                  <a:pt x="0" y="4279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033263">
            <a:off x="-1887727" y="3446614"/>
            <a:ext cx="3997332" cy="3712522"/>
          </a:xfrm>
          <a:custGeom>
            <a:avLst/>
            <a:gdLst/>
            <a:ahLst/>
            <a:cxnLst/>
            <a:rect l="l" t="t" r="r" b="b"/>
            <a:pathLst>
              <a:path w="3997332" h="3712522">
                <a:moveTo>
                  <a:pt x="0" y="0"/>
                </a:moveTo>
                <a:lnTo>
                  <a:pt x="3997332" y="0"/>
                </a:lnTo>
                <a:lnTo>
                  <a:pt x="3997332" y="3712522"/>
                </a:lnTo>
                <a:lnTo>
                  <a:pt x="0" y="3712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77500" y="4484433"/>
            <a:ext cx="7666500" cy="3975503"/>
          </a:xfrm>
          <a:custGeom>
            <a:avLst/>
            <a:gdLst/>
            <a:ahLst/>
            <a:cxnLst/>
            <a:rect l="l" t="t" r="r" b="b"/>
            <a:pathLst>
              <a:path w="7666500" h="3975503">
                <a:moveTo>
                  <a:pt x="0" y="0"/>
                </a:moveTo>
                <a:lnTo>
                  <a:pt x="7666500" y="0"/>
                </a:lnTo>
                <a:lnTo>
                  <a:pt x="7666500" y="3975502"/>
                </a:lnTo>
                <a:lnTo>
                  <a:pt x="0" y="39755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8793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74179" y="4484433"/>
            <a:ext cx="7993001" cy="4144811"/>
          </a:xfrm>
          <a:custGeom>
            <a:avLst/>
            <a:gdLst/>
            <a:ahLst/>
            <a:cxnLst/>
            <a:rect l="l" t="t" r="r" b="b"/>
            <a:pathLst>
              <a:path w="7993001" h="4144811">
                <a:moveTo>
                  <a:pt x="0" y="0"/>
                </a:moveTo>
                <a:lnTo>
                  <a:pt x="7993001" y="0"/>
                </a:lnTo>
                <a:lnTo>
                  <a:pt x="7993001" y="4144811"/>
                </a:lnTo>
                <a:lnTo>
                  <a:pt x="0" y="4144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8793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30161" y="4325901"/>
            <a:ext cx="6681038" cy="4292567"/>
          </a:xfrm>
          <a:custGeom>
            <a:avLst/>
            <a:gdLst/>
            <a:ahLst/>
            <a:cxnLst/>
            <a:rect l="l" t="t" r="r" b="b"/>
            <a:pathLst>
              <a:path w="6681038" h="4292567">
                <a:moveTo>
                  <a:pt x="0" y="0"/>
                </a:moveTo>
                <a:lnTo>
                  <a:pt x="6681037" y="0"/>
                </a:lnTo>
                <a:lnTo>
                  <a:pt x="6681037" y="4292566"/>
                </a:lnTo>
                <a:lnTo>
                  <a:pt x="0" y="42925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13169" y="4325901"/>
            <a:ext cx="6595162" cy="4303343"/>
          </a:xfrm>
          <a:custGeom>
            <a:avLst/>
            <a:gdLst/>
            <a:ahLst/>
            <a:cxnLst/>
            <a:rect l="l" t="t" r="r" b="b"/>
            <a:pathLst>
              <a:path w="6595162" h="4303343">
                <a:moveTo>
                  <a:pt x="0" y="0"/>
                </a:moveTo>
                <a:lnTo>
                  <a:pt x="6595162" y="0"/>
                </a:lnTo>
                <a:lnTo>
                  <a:pt x="6595162" y="4303343"/>
                </a:lnTo>
                <a:lnTo>
                  <a:pt x="0" y="43033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034173" y="1365030"/>
            <a:ext cx="5755955" cy="1734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8"/>
              </a:lnSpc>
            </a:pPr>
            <a:r>
              <a:rPr lang="en-US" sz="12652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OCTUBRE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26475" y="2994517"/>
            <a:ext cx="14090650" cy="8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3"/>
              </a:lnSpc>
              <a:spcBef>
                <a:spcPct val="0"/>
              </a:spcBef>
            </a:pPr>
            <a:r>
              <a:rPr lang="en-US" sz="4802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rPr>
              <a:t>Platicas contra el abuso sexual infantil en la Escuela Secundaria Técnica #33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254</Words>
  <Application>Microsoft Office PowerPoint</Application>
  <PresentationFormat>Personalizado</PresentationFormat>
  <Paragraphs>48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Pompiere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FINAL CLUB YAUTEPEC</dc:title>
  <cp:lastModifiedBy>Cuenta Microsoft</cp:lastModifiedBy>
  <cp:revision>2</cp:revision>
  <dcterms:created xsi:type="dcterms:W3CDTF">2006-08-16T00:00:00Z</dcterms:created>
  <dcterms:modified xsi:type="dcterms:W3CDTF">2026-04-15T20:11:09Z</dcterms:modified>
  <dc:identifier>DAHG1bIpfTQ</dc:identifier>
</cp:coreProperties>
</file>